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1056F-2EB3-447E-AFC7-3B536E75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AC5538-B102-461C-8D34-2D2EB7FF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E307-9B94-48E6-B03F-C2C1F793AA68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C2A761-678D-48E7-A17B-C8D1F479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E0C4DD-A03F-4FB3-BC9A-A0660F6E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CFED-8022-4461-BFD2-D5DB7A9CC8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5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D0378F-8E5D-487C-AA73-628494F6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0F2853-B2D2-4816-A039-B0E55B28B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1FBC17-E7E8-4902-B9A8-ED594BD6C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6E307-9B94-48E6-B03F-C2C1F793AA68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37ED4F-3819-4973-ABB3-C40250CD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690EB8-7423-4915-A8D0-10DA8A690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4CFED-8022-4461-BFD2-D5DB7A9CC8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9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0B6F7D-14A1-411A-8FA2-3C077E57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2F3612-A532-4A4D-938F-A861B66F8B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4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7B198D-7976-4833-BA2F-3E06F4DC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包过滤防火墙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E2A64-3D28-4359-B326-A26C47FDE0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0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1C91EB-E202-447F-8706-C7E027A8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包过滤防火墙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DDD4D-CC21-4746-9A88-8C767ADC6C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422E99-D2D3-4532-A24C-D8F27522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包过滤防火墙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6C10E-C2E7-4AAE-9E90-3ACBDC28B1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61A040-E687-464D-BC30-59C5387F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21D6E7-F40C-42A0-A4B3-E964E84A56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94"/>
    </mc:Choice>
    <mc:Fallback xmlns="">
      <p:transition spd="slow" advTm="772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573DDE-9E8C-4974-A38C-087E7BC2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静态包过滤规则建立举例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F94496-E805-4532-A146-7D708EE71C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0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BE432E-AA78-4E63-AFD4-59AB3602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包过滤规则建立举例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2635A-55EF-499D-99A9-6B4E799FD0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089525-4BC4-41CC-AB96-E7CD9B3C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  </a:t>
            </a:r>
            <a:r>
              <a:rPr lang="zh-CN" altLang="en-US" sz="3600"/>
              <a:t>主动模式             被动模式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C9EEE-5E15-4AFC-94E9-C54EBE3362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34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E9A405-E220-4335-93D2-3069C5DF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建立过滤规则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7CC65A-EF85-4E77-9EAB-1979C9F14E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20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946E9D-F988-45B0-B904-D539D743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建立过滤规则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1D02AA-8CDC-48D6-B693-95BE2C8714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40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CA93EC-B890-48E2-8087-A345F9ED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静态包过滤防火墙的优缺点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E884EC-5F50-4295-80A9-880D9BA2EB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9903E9-C932-40B2-A1BC-F7EC6882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3603A7-3375-444A-A861-47171966A0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36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BBBC19-2F48-4D60-90B9-F10F5EBC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状态检测防火墙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B4DBC5-C28D-4BEF-9E86-F503C3D94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5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7EBC94-40AE-497F-9DD4-8874F1F9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常见包过滤防火墙和路由器产品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939500-5612-43AF-94C9-2FEAF81907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27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8ACB34-05AA-4041-A4B6-9D3FF41C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包过滤防火墙的优缺点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2A2548-A44F-4427-8D88-52741CDF25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5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57EF1C-6F02-47CF-BA23-EBB744CA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应用层代理</a:t>
            </a:r>
            <a:r>
              <a:rPr lang="en-US" altLang="zh-CN"/>
              <a:t>/</a:t>
            </a:r>
            <a:r>
              <a:rPr lang="zh-CN" altLang="en-US"/>
              <a:t>代理服务器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85BC0A-9A2E-4C26-8748-3451637081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2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533D62-FDE8-4206-9405-89B833AF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代理服务器型防火墙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475F2D-EDC2-4B04-829C-AC2018A5D5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7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A05087-A568-40E6-941F-C54AD759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代理服务器型防火墙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C3751D-D4D7-4A27-B477-5C34605EB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67D376-C0C3-47AE-871B-A7E741AE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自适应代理防火墙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4B6930-9C0B-4C1E-B069-CD9D7E506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8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454D8D-EB66-44B4-BD0E-F71E0474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代理防火墙的优点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B1E31F-9470-48FC-9600-B13408FA09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11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DC66E4-752B-4C66-98B8-3BBBC3AA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代理防火墙的缺点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619D63-7318-4BD9-8CAD-B352D21ED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6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2C738F-8BE0-4FCE-84CD-FA876CFB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电路级网关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2BAB86-DDFC-4258-8F7A-F1BB8B88A6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0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2393DF-EFFE-4AF6-BEB4-F7F9E7F6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防火墙的基本原理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1BF2E0-1FCE-4D59-A2C6-25D4612878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06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5E7208-BC59-4158-84D7-EB44A26C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电路级网关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967240-900E-45A1-A80F-9545BC4C41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52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2031C9-7996-4A69-AD5F-E15A028B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网络地址转换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542ED8-E44A-4DB6-AF69-99ED529243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6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670A8D-E609-4863-94C5-2518863F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网络地址转换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41CA97-22A3-4656-87DB-8BF263C17C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97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727954-7590-47BC-806B-E74771DA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NAT</a:t>
            </a:r>
            <a:r>
              <a:rPr lang="zh-CN" altLang="en-US"/>
              <a:t>的类型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5E4166-6C4B-405F-A972-6EFCA3050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54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BA5FB9-1F60-469A-983A-8E9C4319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网络地址转换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8BD17C-48EA-46E3-AFA9-7487AFCA93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21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56F945-B1B3-4E94-8ACD-2167FF8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网络地址转换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933FD-8DC1-47C7-AC3E-3DD037C8B1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56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F87029-5748-4F07-9A0F-4248E13B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网络地址转换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91FF27-79A7-4A21-A99B-A0B4A66D4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56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909432-0086-4540-A9F7-B9544DB0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NAPT</a:t>
            </a:r>
            <a:r>
              <a:rPr lang="zh-CN" altLang="en-US"/>
              <a:t>示例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65C319-63E0-4F06-B30F-04E62F7FA3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94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95EDEA-5873-4DE9-8943-F48081E6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防火墙的配置方案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122656-4E69-4A2B-BCFB-74C91316F1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92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E706A6-B517-4E81-B48B-182210CF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双宿主机模式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F4D1CB-B300-4D13-982A-E5B0F5B158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0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058D5A-1C98-43DA-8FEC-BC82E79A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防火墙的基本原理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3CED12-9E90-4A93-BD74-A9088697C3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88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9EABC9-0D20-4338-BB65-655A78D3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双宿主机模式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5FE01-F13F-434F-A57A-AA1B7E1E6D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5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24DF02-15EC-4447-B640-CAA6306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双宿主机模式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2DEB93-0896-4C33-B645-3498C57D8E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7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E3A680-1BD6-4832-A0AD-B43C5B34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屏蔽主机模式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E8865C-575D-4E4E-A850-F74E28145C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3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7DD88F-A027-4907-9590-4A76C518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屏蔽主机模式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DA4D54-D212-42D2-967E-CBA6E0C54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87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E61E3E-84CF-4C2F-B17C-1299E2C1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屏蔽子网模式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C46108-7ED1-4E80-AEE0-7D7295DB54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2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E2CD87-9FCF-43F6-9FB1-EBF5694D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屏蔽子网模式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E57BB4-18F2-4A1B-9215-F8C76C4EB4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55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ED273E-DF4F-4C71-B86C-F63208F2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屏蔽子网模式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7BB39B-4A08-4C4D-B104-A2FDFA97A6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69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1CAAFD-C30C-47C1-BFB5-49399B6F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屏蔽子网模式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B406BC-76A5-4BDC-A010-FDD053285B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5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C6ACA6-6BE3-422A-9604-307F2756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防火墙的主要功能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334A59-9AA2-475B-BA4B-9AA6973C67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86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7AD8D5-56A6-4241-9F34-F1EB4C1A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E1EC4-FD06-4E8B-822C-631F33693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5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5CE9A8-183D-4D37-9BEC-E46B8BFD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防火墙示意图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27A57D-A8CF-48C1-A177-3CCE80FE6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80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F7EF26-10DF-4EAD-B111-4ADEF388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基于时间的控制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692E27-5C72-4641-B923-6EC41F5DF8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10"/>
    </mc:Choice>
    <mc:Fallback xmlns="">
      <p:transition spd="slow" advTm="4421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175086-5DCE-42A6-B8BA-07EFDA33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78E669-8309-4023-8275-CB99907211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38"/>
    </mc:Choice>
    <mc:Fallback xmlns="">
      <p:transition spd="slow" advTm="9313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B98B14-7820-4C9B-BBDA-05F4CA5C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801C58-8923-4629-8957-18730EC4BF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9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45"/>
    </mc:Choice>
    <mc:Fallback xmlns="">
      <p:transition spd="slow" advTm="116545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4BD42B-0982-47EA-9E93-FD75944C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A1E8B7-3787-422A-9156-64FE5B5944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504"/>
    </mc:Choice>
    <mc:Fallback xmlns="">
      <p:transition spd="slow" advTm="24450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7BCA69-E6FD-4444-A839-89AC3CC1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892B41-F0CF-475B-9B8B-9AAFF9A417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0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51"/>
    </mc:Choice>
    <mc:Fallback xmlns="">
      <p:transition spd="slow" advTm="5685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8C3170-7F21-470A-B870-71534E59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D73F2-6D65-45C9-91E2-D22246F0B1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24"/>
    </mc:Choice>
    <mc:Fallback xmlns="">
      <p:transition spd="slow" advTm="9932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72E766-BCDA-418E-B361-0B39F7F2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8DA23D-4FB3-4E16-8BE8-4E845EB280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5E7066-B8A7-41BA-B6FC-37BE64B4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179865-1BF6-40C6-8358-DC19CCB4B4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1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69"/>
    </mc:Choice>
    <mc:Fallback xmlns="">
      <p:transition spd="slow" advTm="84069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CB7CF8-6186-4F90-82C1-3B38E898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215027-8171-40F6-9060-3E338045A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74"/>
    </mc:Choice>
    <mc:Fallback xmlns="">
      <p:transition spd="slow" advTm="86074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AF5DAA-5BA4-44D7-A449-2D8DE81F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AA3675-8C6A-45D0-9F08-589319181D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4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32C5EA-403D-44D1-93FC-9D1597C1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防火墙的基本原理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AD7533-85EC-411B-A2D7-2E42B68680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90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A59FAD-F5E7-4E8A-927A-E43B2C41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WAF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Firewall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E30B04-52DA-4C26-A86E-CC08730167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8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4F33B8-6039-469F-B3C9-C4C52725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WAF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Firewall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70EEE-333C-4941-9F07-95D8EF6CFF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06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F293F7-425B-4A09-8FE4-107F47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WAF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Firewall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B22C15-47F9-47B8-9394-F0901B947D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9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B11AE0-5B87-4A56-8E56-E3036E67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4D7AC0-0ED4-4293-915E-FFC0FE3A73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6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EB79EF-94B4-4CEA-BA0E-36958DF9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防火墙的基本策略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181C54-0CF2-4164-AD9E-CF993244EE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6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B8AD02-BFF6-43F3-89BB-B6DE27F9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防火墙的分类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A483F0-27D2-4DB7-8208-5A7DFAB9F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04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E61D4D-9BF3-4854-8990-5F392461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防火墙的分类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01F149-774E-4F9F-AA18-15353E4C55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全屏显示(4:3)</PresentationFormat>
  <Paragraphs>51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Contents</vt:lpstr>
      <vt:lpstr>防火墙的基本原理</vt:lpstr>
      <vt:lpstr>防火墙的基本原理</vt:lpstr>
      <vt:lpstr>防火墙示意图</vt:lpstr>
      <vt:lpstr>防火墙的基本原理</vt:lpstr>
      <vt:lpstr>防火墙的基本策略</vt:lpstr>
      <vt:lpstr>防火墙的分类</vt:lpstr>
      <vt:lpstr>防火墙的分类</vt:lpstr>
      <vt:lpstr>包过滤防火墙</vt:lpstr>
      <vt:lpstr>包过滤防火墙</vt:lpstr>
      <vt:lpstr>包过滤防火墙</vt:lpstr>
      <vt:lpstr>PowerPoint 演示文稿</vt:lpstr>
      <vt:lpstr>静态包过滤规则建立举例</vt:lpstr>
      <vt:lpstr>包过滤规则建立举例</vt:lpstr>
      <vt:lpstr>  主动模式             被动模式</vt:lpstr>
      <vt:lpstr>建立过滤规则</vt:lpstr>
      <vt:lpstr>建立过滤规则</vt:lpstr>
      <vt:lpstr>静态包过滤防火墙的优缺点</vt:lpstr>
      <vt:lpstr>状态检测防火墙</vt:lpstr>
      <vt:lpstr>常见包过滤防火墙和路由器产品</vt:lpstr>
      <vt:lpstr>包过滤防火墙的优缺点</vt:lpstr>
      <vt:lpstr>应用层代理/代理服务器</vt:lpstr>
      <vt:lpstr>代理服务器型防火墙</vt:lpstr>
      <vt:lpstr>代理服务器型防火墙</vt:lpstr>
      <vt:lpstr>自适应代理防火墙</vt:lpstr>
      <vt:lpstr>代理防火墙的优点</vt:lpstr>
      <vt:lpstr>代理防火墙的缺点</vt:lpstr>
      <vt:lpstr>电路级网关</vt:lpstr>
      <vt:lpstr>电路级网关</vt:lpstr>
      <vt:lpstr>网络地址转换</vt:lpstr>
      <vt:lpstr>网络地址转换</vt:lpstr>
      <vt:lpstr>NAT的类型</vt:lpstr>
      <vt:lpstr>网络地址转换</vt:lpstr>
      <vt:lpstr>网络地址转换</vt:lpstr>
      <vt:lpstr>网络地址转换</vt:lpstr>
      <vt:lpstr>NAPT示例</vt:lpstr>
      <vt:lpstr>防火墙的配置方案</vt:lpstr>
      <vt:lpstr>双宿主机模式</vt:lpstr>
      <vt:lpstr>双宿主机模式</vt:lpstr>
      <vt:lpstr>双宿主机模式</vt:lpstr>
      <vt:lpstr>屏蔽主机模式</vt:lpstr>
      <vt:lpstr>屏蔽主机模式</vt:lpstr>
      <vt:lpstr>屏蔽子网模式</vt:lpstr>
      <vt:lpstr>屏蔽子网模式</vt:lpstr>
      <vt:lpstr>屏蔽子网模式</vt:lpstr>
      <vt:lpstr>屏蔽子网模式</vt:lpstr>
      <vt:lpstr>防火墙的主要功能</vt:lpstr>
      <vt:lpstr>PowerPoint 演示文稿</vt:lpstr>
      <vt:lpstr>基于时间的控制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WAF（Web Application Firewall）</vt:lpstr>
      <vt:lpstr>WAF（Web Application Firewall）</vt:lpstr>
      <vt:lpstr>WAF（Web Application Firewall）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2019-11-01T06:10:01Z</dcterms:created>
  <dcterms:modified xsi:type="dcterms:W3CDTF">2019-11-01T06:10:01Z</dcterms:modified>
</cp:coreProperties>
</file>